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0" r:id="rId4"/>
    <p:sldId id="258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F1859-23CF-47A5-B362-B98998CC0524}" type="datetimeFigureOut">
              <a:rPr lang="en-US" smtClean="0"/>
              <a:t>8/19/2012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57F66-C3CC-4900-9415-6E133D589C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WELCOME to English Lab!! 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9218" name="Picture 2" descr="no pre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066800"/>
            <a:ext cx="3276600" cy="4723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Icebreaker</a:t>
            </a:r>
            <a:br>
              <a:rPr lang="en-US" sz="6000" dirty="0" smtClean="0"/>
            </a:b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4800" dirty="0" smtClean="0"/>
              <a:t>Tell us one thing about yourself that a lot of people might not know, or one fun thing you did this summer. (state your name first, it is hard for me to remember names!)</a:t>
            </a:r>
          </a:p>
          <a:p>
            <a:endParaRPr lang="en-US" sz="4800" dirty="0"/>
          </a:p>
          <a:p>
            <a:pPr>
              <a:buNone/>
            </a:pPr>
            <a:endParaRPr lang="en-US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this class works: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Three days of the week we will go to the computer lab. </a:t>
            </a:r>
          </a:p>
          <a:p>
            <a:r>
              <a:rPr lang="en-US" dirty="0" smtClean="0"/>
              <a:t>You will be working on </a:t>
            </a:r>
            <a:r>
              <a:rPr lang="en-US" dirty="0" err="1" smtClean="0"/>
              <a:t>autoskills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You will be given a daily grade.</a:t>
            </a:r>
          </a:p>
          <a:p>
            <a:r>
              <a:rPr lang="en-US" dirty="0" smtClean="0"/>
              <a:t>The other two days of the week, we will be in our classroom working on various English skills, including reading, grammar, and writing.</a:t>
            </a:r>
          </a:p>
          <a:p>
            <a:r>
              <a:rPr lang="en-US" dirty="0" smtClean="0"/>
              <a:t>We will have several projects, and work in groups occasionally. </a:t>
            </a:r>
          </a:p>
          <a:p>
            <a:r>
              <a:rPr lang="en-US" dirty="0" smtClean="0"/>
              <a:t>You will be expected to share writing, read out loud, etc.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Things to NEVER say: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Are we doing anything today? Variation: What are we doing today?</a:t>
            </a:r>
          </a:p>
          <a:p>
            <a:r>
              <a:rPr lang="en-US" smtClean="0"/>
              <a:t>My printer wouldn’t print.</a:t>
            </a:r>
          </a:p>
          <a:p>
            <a:r>
              <a:rPr lang="en-US" smtClean="0"/>
              <a:t>I don’t want to work with ______.</a:t>
            </a:r>
          </a:p>
          <a:p>
            <a:r>
              <a:rPr lang="en-US" smtClean="0"/>
              <a:t>This is stupid.</a:t>
            </a:r>
          </a:p>
          <a:p>
            <a:r>
              <a:rPr lang="en-US" smtClean="0"/>
              <a:t>I hate this.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b="1" smtClean="0"/>
              <a:t>A part of respect is learning to think things, without always expressing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only thing needed is something to write with.</a:t>
            </a:r>
          </a:p>
          <a:p>
            <a:r>
              <a:rPr lang="en-US" dirty="0" smtClean="0"/>
              <a:t>The workbook will be provided, anything else will be provided.</a:t>
            </a:r>
          </a:p>
          <a:p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Assignment: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Self-portrait!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My self-portrait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066800"/>
            <a:ext cx="2362200" cy="35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77425" y="0"/>
            <a:ext cx="11665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1" y="3005428"/>
            <a:ext cx="1905000" cy="286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72300" y="3962400"/>
            <a:ext cx="21717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288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9800" y="4114800"/>
            <a:ext cx="3429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1295400"/>
            <a:ext cx="1752600" cy="263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no previe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28800" y="838200"/>
            <a:ext cx="1524000" cy="1524001"/>
          </a:xfrm>
          <a:prstGeom prst="rect">
            <a:avLst/>
          </a:prstGeom>
          <a:noFill/>
        </p:spPr>
      </p:pic>
      <p:pic>
        <p:nvPicPr>
          <p:cNvPr id="16398" name="Picture 14" descr="no preview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38800" y="4343400"/>
            <a:ext cx="1295400" cy="1295401"/>
          </a:xfrm>
          <a:prstGeom prst="rect">
            <a:avLst/>
          </a:prstGeom>
          <a:noFill/>
        </p:spPr>
      </p:pic>
      <p:pic>
        <p:nvPicPr>
          <p:cNvPr id="16400" name="Picture 16" descr="no preview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01000" y="2057400"/>
            <a:ext cx="11430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216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WELCOME to English Lab!!  </vt:lpstr>
      <vt:lpstr> Icebreaker </vt:lpstr>
      <vt:lpstr>How this class works:</vt:lpstr>
      <vt:lpstr>Things to NEVER say:</vt:lpstr>
      <vt:lpstr>Supplies</vt:lpstr>
      <vt:lpstr>First Assignment:</vt:lpstr>
      <vt:lpstr>My self-portrait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English Lab!!  </dc:title>
  <dc:creator>Ms. McCall</dc:creator>
  <cp:lastModifiedBy>Ms. McCall</cp:lastModifiedBy>
  <cp:revision>9</cp:revision>
  <dcterms:created xsi:type="dcterms:W3CDTF">2012-08-20T01:16:22Z</dcterms:created>
  <dcterms:modified xsi:type="dcterms:W3CDTF">2012-08-20T02:37:59Z</dcterms:modified>
</cp:coreProperties>
</file>